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tags/tag38.xml" ContentType="application/vnd.openxmlformats-officedocument.presentationml.tags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notesSlides/notesSlide23.xml" ContentType="application/vnd.openxmlformats-officedocument.presentationml.notesSlide+xml"/>
  <Override PartName="/ppt/tags/tag45.xml" ContentType="application/vnd.openxmlformats-officedocument.presentationml.tags+xml"/>
  <Override PartName="/ppt/notesSlides/notesSlide41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tags/tag34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8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37.xml" ContentType="application/vnd.openxmlformats-officedocument.presentationml.tags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tags/tag35.xml" ContentType="application/vnd.openxmlformats-officedocument.presentationml.tags+xml"/>
  <Override PartName="/ppt/notesSlides/notesSlide33.xml" ContentType="application/vnd.openxmlformats-officedocument.presentationml.notesSlide+xml"/>
  <Override PartName="/ppt/tags/tag46.xml" ContentType="application/vnd.openxmlformats-officedocument.presentationml.tags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ags/tag33.xml" ContentType="application/vnd.openxmlformats-officedocument.presentationml.tags+xml"/>
  <Override PartName="/ppt/notesSlides/notesSlide31.xml" ContentType="application/vnd.openxmlformats-officedocument.presentationml.notesSlide+xml"/>
  <Default Extension="gif" ContentType="image/gif"/>
  <Override PartName="/ppt/tags/tag44.xml" ContentType="application/vnd.openxmlformats-officedocument.presentationml.tags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36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ags/tag43.xml" ContentType="application/vnd.openxmlformats-officedocument.presentationml.tags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tags/tag3.xml" ContentType="application/vnd.openxmlformats-officedocument.presentationml.tags+xml"/>
  <Default Extension="jpeg" ContentType="image/jpeg"/>
  <Override PartName="/ppt/notesSlides/notesSlide3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  <p:sldId id="265" r:id="rId11"/>
    <p:sldId id="269" r:id="rId12"/>
    <p:sldId id="270" r:id="rId13"/>
    <p:sldId id="266" r:id="rId14"/>
    <p:sldId id="271" r:id="rId15"/>
    <p:sldId id="267" r:id="rId16"/>
    <p:sldId id="272" r:id="rId17"/>
    <p:sldId id="268" r:id="rId18"/>
    <p:sldId id="273" r:id="rId19"/>
    <p:sldId id="277" r:id="rId20"/>
    <p:sldId id="278" r:id="rId21"/>
    <p:sldId id="276" r:id="rId22"/>
    <p:sldId id="279" r:id="rId23"/>
    <p:sldId id="275" r:id="rId24"/>
    <p:sldId id="280" r:id="rId25"/>
    <p:sldId id="274" r:id="rId26"/>
    <p:sldId id="281" r:id="rId27"/>
    <p:sldId id="282" r:id="rId28"/>
    <p:sldId id="286" r:id="rId29"/>
    <p:sldId id="284" r:id="rId30"/>
    <p:sldId id="287" r:id="rId31"/>
    <p:sldId id="285" r:id="rId32"/>
    <p:sldId id="288" r:id="rId33"/>
    <p:sldId id="283" r:id="rId34"/>
    <p:sldId id="289" r:id="rId35"/>
    <p:sldId id="291" r:id="rId36"/>
    <p:sldId id="294" r:id="rId37"/>
    <p:sldId id="292" r:id="rId38"/>
    <p:sldId id="295" r:id="rId39"/>
    <p:sldId id="293" r:id="rId40"/>
    <p:sldId id="296" r:id="rId41"/>
    <p:sldId id="290" r:id="rId42"/>
    <p:sldId id="297" r:id="rId43"/>
    <p:sldId id="298" r:id="rId44"/>
  </p:sldIdLst>
  <p:sldSz cx="12192000" cy="6858000"/>
  <p:notesSz cx="6858000" cy="9144000"/>
  <p:custDataLst>
    <p:tags r:id="rId4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36B1"/>
    <a:srgbClr val="2D5190"/>
    <a:srgbClr val="3864B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96323" autoAdjust="0"/>
  </p:normalViewPr>
  <p:slideViewPr>
    <p:cSldViewPr snapToGrid="0">
      <p:cViewPr varScale="1">
        <p:scale>
          <a:sx n="70" d="100"/>
          <a:sy n="70" d="100"/>
        </p:scale>
        <p:origin x="-780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405C8-7EFE-4B15-807D-7765AE454758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0661A-DBC5-460F-8DD8-4E346A31B1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45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367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7129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7148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1720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5187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8471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6985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758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15068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64484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7602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23611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81061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27315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39066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05990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35086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71569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32489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07299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77242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0103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82956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01432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63867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50597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05611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6808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84944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72141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54639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05990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0540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540049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84444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391628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9925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4193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35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1304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8211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7594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8436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3891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5159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652175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79492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260249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9818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3291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2672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077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962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420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0201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9EB1-8785-4EB2-BD50-90242CFAE7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34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6" Type="http://schemas.openxmlformats.org/officeDocument/2006/relationships/slide" Target="slide12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6" Type="http://schemas.openxmlformats.org/officeDocument/2006/relationships/slide" Target="slide14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6" Type="http://schemas.openxmlformats.org/officeDocument/2006/relationships/slide" Target="slide16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6" Type="http://schemas.openxmlformats.org/officeDocument/2006/relationships/slide" Target="slide18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slide" Target="slide37.xml"/><Relationship Id="rId18" Type="http://schemas.openxmlformats.org/officeDocument/2006/relationships/slide" Target="slide39.xml"/><Relationship Id="rId3" Type="http://schemas.openxmlformats.org/officeDocument/2006/relationships/notesSlide" Target="../notesSlides/notesSlide2.xml"/><Relationship Id="rId21" Type="http://schemas.openxmlformats.org/officeDocument/2006/relationships/slide" Target="slide25.xml"/><Relationship Id="rId7" Type="http://schemas.openxmlformats.org/officeDocument/2006/relationships/slide" Target="slide27.xml"/><Relationship Id="rId12" Type="http://schemas.openxmlformats.org/officeDocument/2006/relationships/slide" Target="slide29.xml"/><Relationship Id="rId17" Type="http://schemas.openxmlformats.org/officeDocument/2006/relationships/slide" Target="slide31.xml"/><Relationship Id="rId25" Type="http://schemas.openxmlformats.org/officeDocument/2006/relationships/slide" Target="slide43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23.xml"/><Relationship Id="rId20" Type="http://schemas.openxmlformats.org/officeDocument/2006/relationships/slide" Target="slide17.xml"/><Relationship Id="rId1" Type="http://schemas.openxmlformats.org/officeDocument/2006/relationships/tags" Target="../tags/tag6.xml"/><Relationship Id="rId6" Type="http://schemas.openxmlformats.org/officeDocument/2006/relationships/slide" Target="slide19.xml"/><Relationship Id="rId11" Type="http://schemas.openxmlformats.org/officeDocument/2006/relationships/slide" Target="slide21.xml"/><Relationship Id="rId24" Type="http://schemas.openxmlformats.org/officeDocument/2006/relationships/slide" Target="slide41.xml"/><Relationship Id="rId5" Type="http://schemas.openxmlformats.org/officeDocument/2006/relationships/slide" Target="slide11.xml"/><Relationship Id="rId15" Type="http://schemas.openxmlformats.org/officeDocument/2006/relationships/slide" Target="slide15.xml"/><Relationship Id="rId23" Type="http://schemas.openxmlformats.org/officeDocument/2006/relationships/slide" Target="slide42.xml"/><Relationship Id="rId10" Type="http://schemas.openxmlformats.org/officeDocument/2006/relationships/slide" Target="slide13.xml"/><Relationship Id="rId19" Type="http://schemas.openxmlformats.org/officeDocument/2006/relationships/slide" Target="slide9.xml"/><Relationship Id="rId4" Type="http://schemas.openxmlformats.org/officeDocument/2006/relationships/slide" Target="slide3.xml"/><Relationship Id="rId9" Type="http://schemas.openxmlformats.org/officeDocument/2006/relationships/slide" Target="slide5.xml"/><Relationship Id="rId14" Type="http://schemas.openxmlformats.org/officeDocument/2006/relationships/slide" Target="slide7.xml"/><Relationship Id="rId22" Type="http://schemas.openxmlformats.org/officeDocument/2006/relationships/slide" Target="slide3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6" Type="http://schemas.openxmlformats.org/officeDocument/2006/relationships/slide" Target="slide22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Relationship Id="rId6" Type="http://schemas.openxmlformats.org/officeDocument/2006/relationships/slide" Target="slide24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Relationship Id="rId6" Type="http://schemas.openxmlformats.org/officeDocument/2006/relationships/slide" Target="slide26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0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Relationship Id="rId6" Type="http://schemas.openxmlformats.org/officeDocument/2006/relationships/slide" Target="slide28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3.xml"/><Relationship Id="rId6" Type="http://schemas.openxmlformats.org/officeDocument/2006/relationships/slide" Target="slide30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slide" Target="slide4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5.xml"/><Relationship Id="rId6" Type="http://schemas.openxmlformats.org/officeDocument/2006/relationships/slide" Target="slide32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6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7.xml"/><Relationship Id="rId6" Type="http://schemas.openxmlformats.org/officeDocument/2006/relationships/slide" Target="slide34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8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7" Type="http://schemas.openxmlformats.org/officeDocument/2006/relationships/image" Target="../media/image11.gif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9.xml"/><Relationship Id="rId6" Type="http://schemas.openxmlformats.org/officeDocument/2006/relationships/slide" Target="slide36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0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12.gif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1.xml"/><Relationship Id="rId6" Type="http://schemas.openxmlformats.org/officeDocument/2006/relationships/slide" Target="slide38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2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13.gif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3.xml"/><Relationship Id="rId6" Type="http://schemas.openxmlformats.org/officeDocument/2006/relationships/slide" Target="slide40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4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5.xml"/><Relationship Id="rId6" Type="http://schemas.openxmlformats.org/officeDocument/2006/relationships/slide" Target="slide42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6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6" Type="http://schemas.openxmlformats.org/officeDocument/2006/relationships/slide" Target="slide6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6" Type="http://schemas.openxmlformats.org/officeDocument/2006/relationships/slide" Target="slide8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5" Type="http://schemas.openxmlformats.org/officeDocument/2006/relationships/slide" Target="slide2.xml"/><Relationship Id="rId4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6" Type="http://schemas.openxmlformats.org/officeDocument/2006/relationships/slide" Target="slide10.xml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89000"/>
              </a:schemeClr>
            </a:gs>
            <a:gs pos="22000">
              <a:schemeClr val="accent5">
                <a:lumMod val="89000"/>
              </a:schemeClr>
            </a:gs>
            <a:gs pos="62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4143" y="5991367"/>
            <a:ext cx="6819194" cy="47821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Викторина по физике 7 класс</a:t>
            </a:r>
            <a:endPara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28" name="Picture 4" descr="https://ds04.infourok.ru/uploads/ex/10ce/0001d205-2f8c9c3b/1/img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44017" y="409433"/>
            <a:ext cx="7051343" cy="5288508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69759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396448" y="6060745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Явления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9788299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49314" y="5704231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10297947" y="5854235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6562" name="Picture 2" descr="https://avatars.mds.yandex.net/get-zen_doc/196516/pub_5aee972657906a18134a3b4e_5aeea6195a104f06b8f92e9b/scale_120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026089" y="277883"/>
            <a:ext cx="3859489" cy="45397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03260" y="4954137"/>
            <a:ext cx="4098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Итальянский физик, механик, астроном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21074571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369153" y="5978858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Галилео Галилей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124894289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49314" y="5854356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10325242" y="6031655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2466" name="Picture 2" descr="https://top10a.ru/wp-content/uploads/2019/12/scale_1200ss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168018" y="440140"/>
            <a:ext cx="3966048" cy="439522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20871" y="4967784"/>
            <a:ext cx="6420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Английский физик, открывший основные законы движения тел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970890990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328210" y="6033449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Исаак Ньютон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037581269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9440" y="5922596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10448073" y="6140838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8370" name="Picture 2" descr="http://kakizobreli.ru/wp-content/uploads/2016/05/arhimed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236255" y="203555"/>
            <a:ext cx="3624855" cy="450360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48418" y="4913194"/>
            <a:ext cx="5429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Древнегреческий ученый, установил правило рычага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105295236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437392" y="6074393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Архимед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328340631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40383" y="5881651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10489016" y="6086247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4274" name="Picture 2" descr="http://ru.topimpressionists.com/Art.nsf/O/AQRNM9/$File/Lowes-Cato-Dickinson-James-Clerk-Maxwell-Fellow-Physicist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086131" y="204718"/>
            <a:ext cx="3765144" cy="466753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920621" y="5022376"/>
            <a:ext cx="6030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Английский физик, создал теорию электромагнитного поля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506371570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259971" y="6006154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Джеймс Максвелл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149241963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8371" y="5854356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10243356" y="6045304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0178" name="Picture 2" descr="https://100urokov.ru/images/physics/7klass/6urok/2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103491" y="696037"/>
            <a:ext cx="5804848" cy="4353636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616799742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D5190"/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30457814"/>
              </p:ext>
            </p:extLst>
          </p:nvPr>
        </p:nvGraphicFramePr>
        <p:xfrm>
          <a:off x="298939" y="184637"/>
          <a:ext cx="11676185" cy="6631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5237"/>
                <a:gridCol w="2335237"/>
                <a:gridCol w="2335237"/>
                <a:gridCol w="2335237"/>
                <a:gridCol w="2335237"/>
              </a:tblGrid>
              <a:tr h="125491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История</a:t>
                      </a:r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Философия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Экономика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Психология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Иностранный язык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611381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4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5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6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7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8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9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0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1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2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3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4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5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6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7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8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9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0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1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2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3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12593599"/>
              </p:ext>
            </p:extLst>
          </p:nvPr>
        </p:nvGraphicFramePr>
        <p:xfrm>
          <a:off x="0" y="0"/>
          <a:ext cx="12192000" cy="685800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391025"/>
                <a:gridCol w="1981200"/>
                <a:gridCol w="1952625"/>
                <a:gridCol w="1905000"/>
                <a:gridCol w="1962150"/>
              </a:tblGrid>
              <a:tr h="1421091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rgbClr val="FFFF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Физические термины</a:t>
                      </a:r>
                      <a:endParaRPr lang="ru-RU" sz="2500" b="0" cap="none" spc="0" dirty="0">
                        <a:ln w="0"/>
                        <a:solidFill>
                          <a:srgbClr val="FFFF0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none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4" action="ppaction://hlinksldjump"/>
                        </a:rPr>
                        <a:t>100</a:t>
                      </a:r>
                      <a:endParaRPr lang="ru-RU" sz="3500" u="non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9" action="ppaction://hlinksldjump"/>
                        </a:rPr>
                        <a:t>200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4" action="ppaction://hlinksldjump"/>
                        </a:rPr>
                        <a:t>300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9" action="ppaction://hlinksldjump"/>
                        </a:rPr>
                        <a:t>400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421091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rgbClr val="FFFF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Узнай</a:t>
                      </a:r>
                      <a:r>
                        <a:rPr lang="ru-RU" sz="2500" b="0" cap="none" spc="0" baseline="0" dirty="0" smtClean="0">
                          <a:ln w="0"/>
                          <a:solidFill>
                            <a:srgbClr val="FFFF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по фото</a:t>
                      </a:r>
                      <a:endParaRPr lang="ru-RU" sz="2500" b="0" cap="none" spc="0" dirty="0">
                        <a:ln w="0"/>
                        <a:solidFill>
                          <a:srgbClr val="FFFF0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5" action="ppaction://hlinksldjump"/>
                        </a:rPr>
                        <a:t>100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0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5" action="ppaction://hlinksldjump"/>
                        </a:rPr>
                        <a:t>300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0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421091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rgbClr val="FFFF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Приборы</a:t>
                      </a:r>
                      <a:endParaRPr lang="ru-RU" sz="2500" b="0" cap="none" spc="0" dirty="0">
                        <a:ln w="0"/>
                        <a:solidFill>
                          <a:srgbClr val="FFFF0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6" action="ppaction://hlinksldjump"/>
                        </a:rPr>
                        <a:t>100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1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6" action="ppaction://hlinksldjump"/>
                        </a:rPr>
                        <a:t>300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1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421091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rgbClr val="FFFF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Единицы измерения</a:t>
                      </a:r>
                      <a:endParaRPr lang="ru-RU" sz="2500" b="0" cap="none" spc="0" dirty="0">
                        <a:ln w="0"/>
                        <a:solidFill>
                          <a:srgbClr val="FFFF0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7" action="ppaction://hlinksldjump"/>
                        </a:rPr>
                        <a:t>100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2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7" action="ppaction://hlinksldjump"/>
                        </a:rPr>
                        <a:t>300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2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173637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rgbClr val="FFFF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Физическое явление</a:t>
                      </a:r>
                      <a:endParaRPr lang="ru-RU" sz="2500" b="0" cap="none" spc="0" dirty="0">
                        <a:ln w="0"/>
                        <a:solidFill>
                          <a:srgbClr val="FFFF0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8" action="ppaction://hlinksldjump"/>
                        </a:rPr>
                        <a:t>100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3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8" action="ppaction://hlinksldjump"/>
                        </a:rPr>
                        <a:t>300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4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</a:tbl>
          </a:graphicData>
        </a:graphic>
      </p:graphicFrame>
      <p:sp>
        <p:nvSpPr>
          <p:cNvPr id="7" name="Управляющая кнопка: настраиваемая 6">
            <a:hlinkClick r:id="rId25" action="ppaction://hlinksldjump" highlightClick="1"/>
          </p:cNvPr>
          <p:cNvSpPr/>
          <p:nvPr/>
        </p:nvSpPr>
        <p:spPr>
          <a:xfrm>
            <a:off x="10636155" y="6557747"/>
            <a:ext cx="1555845" cy="38213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Конец игры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326491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491982" y="6074393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Динамометр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161000974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85792" y="5983170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9948651" y="6154485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6082" name="Picture 2" descr="https://st03.kakprosto.ru/images/article/2011/10/5/1_5254fd50a71b25254fd50a71f0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39971" y="586853"/>
            <a:ext cx="5025988" cy="4599296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691093755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423744" y="6088040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Сообщающиеся сосуды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979184094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13088" y="5942226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10475368" y="6140838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1986" name="Picture 2" descr="https://avatars.mds.yandex.net/get-pdb/1689173/7f0fb385-1447-4161-8df1-c3404637d450/s1200?webp=false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630305" y="545910"/>
            <a:ext cx="5022376" cy="4612944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880308899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437392" y="6074392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Поршневой жидкостный насос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797614010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17553" y="5881651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10366186" y="6058951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7890" name="Picture 2" descr="http://900igr.net/up/datai/73907/0007-003-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140721" y="243336"/>
            <a:ext cx="3597559" cy="4924093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624374520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382801" y="6019802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Манометр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44477921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90258" y="5786117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10325243" y="6004360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Сила измеряется в…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214541656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451040" y="6033450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Ньютон (Н)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008555763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17554" y="5840708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6" action="ppaction://hlinksldjump"/>
          </p:cNvPr>
          <p:cNvSpPr/>
          <p:nvPr/>
        </p:nvSpPr>
        <p:spPr>
          <a:xfrm>
            <a:off x="10297947" y="6018007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2457619" y="2612493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Давление измеряется в …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227995477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57619" y="2612493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 принято называть в физике каждое из окружающих нас тел?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76609" y="5827061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5" action="ppaction://hlinksldjump"/>
          </p:cNvPr>
          <p:cNvSpPr/>
          <p:nvPr/>
        </p:nvSpPr>
        <p:spPr>
          <a:xfrm>
            <a:off x="10284300" y="6018007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3771517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355506" y="6047097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Паскаль (Па)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75330328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03906" y="5799765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10366186" y="5977064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Энергия измеряется в…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70518432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464688" y="6047097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Джоуль (Дж)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67661784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22019" y="5827060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10257004" y="6004359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Мощность измеряется в …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366987071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287267" y="6006154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Ватт (Вт)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92890002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9439" y="5840708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6" action="ppaction://hlinksldjump"/>
          </p:cNvPr>
          <p:cNvSpPr/>
          <p:nvPr/>
        </p:nvSpPr>
        <p:spPr>
          <a:xfrm>
            <a:off x="10407129" y="6031655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8434" name="Picture 2" descr="https://avatars.mds.yandex.net/get-pdb/472427/b7c1931a-f26b-48f8-a4ef-1081c1f80f7b/orig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79678" y="549322"/>
            <a:ext cx="6509981" cy="4882486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518932119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328210" y="6060745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Плавание тел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773731093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17553" y="5827061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10338890" y="6018008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4338" name="Picture 2" descr="https://www.otkrytki-animashki.ru/uploads/thumb/gifload_1/image_1096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881413" y="813311"/>
            <a:ext cx="4662085" cy="4462283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90683746"/>
      </p:ext>
    </p:extLst>
  </p:cSld>
  <p:clrMapOvr>
    <a:masterClrMapping/>
  </p:clrMapOvr>
  <p:transition spd="slow" advClick="0" advTm="1000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150789" y="6019801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cap="none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Трение</a:t>
            </a:r>
            <a:endParaRPr lang="ru-RU" sz="44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723821056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8371" y="5840708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10216061" y="6004360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242" name="Picture 2" descr="https://i.makeagif.com/media/10-12-2015/7yGVKZ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02991" y="1173316"/>
            <a:ext cx="7118681" cy="4004258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031427026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Физическое тело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5" action="ppaction://hlinksldjump"/>
          </p:cNvPr>
          <p:cNvSpPr/>
          <p:nvPr/>
        </p:nvSpPr>
        <p:spPr>
          <a:xfrm>
            <a:off x="10382801" y="5896972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829721610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314562" y="6006154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Диффузия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543788187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03906" y="5772469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10270651" y="5963416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122" name="Picture 2" descr="https://fs03.metod-kopilka.ru/images/doc/17/11539/img5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14399" y="586855"/>
            <a:ext cx="4503762" cy="4503761"/>
          </a:xfrm>
          <a:prstGeom prst="rect">
            <a:avLst/>
          </a:prstGeom>
          <a:noFill/>
        </p:spPr>
      </p:pic>
      <p:pic>
        <p:nvPicPr>
          <p:cNvPr id="6" name="Picture 2" descr="https://fizikaklass.ru/images/10_klass/illustration-ch-4/3/Movie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646459" y="621799"/>
            <a:ext cx="4085562" cy="4494119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512967590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341858" y="5978859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Деформация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691905611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beesona.ru/upload/198/a502fd3a01e697e3945b0109711d9954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70224" y="972372"/>
            <a:ext cx="9397857" cy="479290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68608" y="4244453"/>
            <a:ext cx="4392754" cy="3101454"/>
          </a:xfrm>
        </p:spPr>
        <p:txBody>
          <a:bodyPr/>
          <a:lstStyle/>
          <a:p>
            <a:r>
              <a:rPr lang="ru-RU" dirty="0" smtClean="0">
                <a:solidFill>
                  <a:srgbClr val="0F36B1"/>
                </a:solidFill>
              </a:rPr>
              <a:t>Спасибо за игру!!!</a:t>
            </a:r>
            <a:endParaRPr lang="ru-RU" dirty="0">
              <a:solidFill>
                <a:srgbClr val="0F36B1"/>
              </a:solidFill>
            </a:endParaRPr>
          </a:p>
        </p:txBody>
      </p:sp>
    </p:spTree>
  </p:cSld>
  <p:clrMapOvr>
    <a:masterClrMapping/>
  </p:clrMapOvr>
  <p:transition>
    <p:sndAc>
      <p:stSnd loop="1"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760" y="642688"/>
            <a:ext cx="10759642" cy="457892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03905" y="5840713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6" action="ppaction://hlinksldjump"/>
          </p:cNvPr>
          <p:cNvSpPr/>
          <p:nvPr/>
        </p:nvSpPr>
        <p:spPr>
          <a:xfrm>
            <a:off x="10352539" y="6018012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Из чего состоят все физические тела?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39179301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505631" y="6019802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sldjump"/>
              </a:rPr>
              <a:t>темы</a:t>
            </a:r>
            <a:r>
              <a:rPr lang="ru-RU" sz="2500" u="sng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sldjump"/>
              </a:rPr>
              <a:t>→</a:t>
            </a:r>
            <a:endParaRPr lang="ru-RU" sz="2500" u="sng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Вещество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081528131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12837" y="5854356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10147822" y="6031655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Всё то, что существует во Вселенной независимо от нашего сознания называется?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709855658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10273619" y="5978859"/>
            <a:ext cx="127913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темы→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Материя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863033329"/>
      </p:ext>
    </p:extLst>
  </p:cSld>
  <p:clrMapOvr>
    <a:masterClrMapping/>
  </p:clrMapOvr>
  <p:transition spd="slow" advClick="0">
    <p:sndAc>
      <p:stSnd>
        <p:snd r:embed="rId4" name="camera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85792" y="5799765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10448073" y="5977064"/>
            <a:ext cx="823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Изменения происходящие в природе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545743980"/>
      </p:ext>
    </p:extLst>
  </p:cSld>
  <p:clrMapOvr>
    <a:masterClrMapping/>
  </p:clrMapOvr>
  <p:transition spd="slow" advClick="0">
    <p:diamond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PLAYERS_CUSTOMIZATION" val="UEsDBBQAAgAIAAlvgUi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CW+BSKkBxHb7AgAAsAgAABQAAAAAAAAAAQAAAAAAAAAAAHVuaXZlcnNhbC9wbGF5ZXIueG1sUEsFBgAAAAABAAEAQgAAAC0DAAAAAA=="/>
  <p:tag name="ISPRING_PRESENTATION_TITLE" val="СВОЯ ИГРА"/>
  <p:tag name="ARTICULATE_SLIDE_COUNT" val="42"/>
  <p:tag name="ARTICULATE_PROJECT_OPEN" val="0"/>
  <p:tag name="ISPRING_UUID" val="{057A1C99-AAD4-4B36-81AC-138FA0944F7E}"/>
  <p:tag name="ISPRING_RESOURCE_FOLDER" val="C:\Users\olga.kokoulina\Documents\СВОЯ ИГРА - Copy\"/>
  <p:tag name="ISPRING_PRESENTATION_PATH" val="C:\Users\olga.kokoulina\Documents\СВОЯ ИГРА - Copy.pptx"/>
  <p:tag name="ISPRING_PROJECT_FOLDER_UPDATED" val="1"/>
  <p:tag name="ISPRING_SCREEN_RECS_UPDATED" val="C:\Users\olga.kokoulina\Documents\СВОЯ ИГРА - Copy"/>
  <p:tag name="ISPRING_RESOURCE_PATHS_HASH_PRESENTER" val="30a29568428e1fbe1e9622116143a56fc151e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5181</TotalTime>
  <Words>288</Words>
  <Application>Microsoft Office PowerPoint</Application>
  <PresentationFormat>Произвольный</PresentationFormat>
  <Paragraphs>188</Paragraphs>
  <Slides>43</Slides>
  <Notes>42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Слайд 1</vt:lpstr>
      <vt:lpstr>Слайд 2</vt:lpstr>
      <vt:lpstr>Слайд 3</vt:lpstr>
      <vt:lpstr>Физическое тело</vt:lpstr>
      <vt:lpstr> </vt:lpstr>
      <vt:lpstr>Вещество</vt:lpstr>
      <vt:lpstr>Слайд 7</vt:lpstr>
      <vt:lpstr>Материя</vt:lpstr>
      <vt:lpstr>Слайд 9</vt:lpstr>
      <vt:lpstr>Явления</vt:lpstr>
      <vt:lpstr>Слайд 11</vt:lpstr>
      <vt:lpstr>Галилео Галилей</vt:lpstr>
      <vt:lpstr>Слайд 13</vt:lpstr>
      <vt:lpstr>Исаак Ньютон</vt:lpstr>
      <vt:lpstr>Слайд 15</vt:lpstr>
      <vt:lpstr>Архимед</vt:lpstr>
      <vt:lpstr>Слайд 17</vt:lpstr>
      <vt:lpstr>Джеймс Максвелл</vt:lpstr>
      <vt:lpstr>Слайд 19</vt:lpstr>
      <vt:lpstr>Динамометр</vt:lpstr>
      <vt:lpstr>Слайд 21</vt:lpstr>
      <vt:lpstr>Сообщающиеся сосуды</vt:lpstr>
      <vt:lpstr>Слайд 23</vt:lpstr>
      <vt:lpstr>Поршневой жидкостный насос</vt:lpstr>
      <vt:lpstr>Слайд 25</vt:lpstr>
      <vt:lpstr>Манометр</vt:lpstr>
      <vt:lpstr>Слайд 27</vt:lpstr>
      <vt:lpstr>Ньютон (Н)</vt:lpstr>
      <vt:lpstr>Слайд 29</vt:lpstr>
      <vt:lpstr>Паскаль (Па)</vt:lpstr>
      <vt:lpstr>Слайд 31</vt:lpstr>
      <vt:lpstr>Джоуль (Дж)</vt:lpstr>
      <vt:lpstr>Слайд 33</vt:lpstr>
      <vt:lpstr>Ватт (Вт)</vt:lpstr>
      <vt:lpstr>Слайд 35</vt:lpstr>
      <vt:lpstr>Плавание тел</vt:lpstr>
      <vt:lpstr>Слайд 37</vt:lpstr>
      <vt:lpstr>Трение</vt:lpstr>
      <vt:lpstr>Слайд 39</vt:lpstr>
      <vt:lpstr>Диффузия</vt:lpstr>
      <vt:lpstr>Слайд 41</vt:lpstr>
      <vt:lpstr>Деформация</vt:lpstr>
      <vt:lpstr>Спасибо за игру!!!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ОЛЯ</dc:creator>
  <cp:lastModifiedBy>Игорь</cp:lastModifiedBy>
  <cp:revision>2</cp:revision>
  <dcterms:created xsi:type="dcterms:W3CDTF">2017-04-04T07:27:35Z</dcterms:created>
  <dcterms:modified xsi:type="dcterms:W3CDTF">2020-04-26T04:56:02Z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F2CB6D5A-1B8B-4A8E-ADC4-3A0669CDCAD4</vt:lpwstr>
  </property>
  <property fmtid="{D5CDD505-2E9C-101B-9397-08002B2CF9AE}" pid="3" name="ArticulatePath">
    <vt:lpwstr>Презентация2</vt:lpwstr>
  </property>
</Properties>
</file>